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302" r:id="rId6"/>
    <p:sldId id="259" r:id="rId7"/>
    <p:sldId id="333" r:id="rId8"/>
    <p:sldId id="334" r:id="rId9"/>
    <p:sldId id="336" r:id="rId10"/>
    <p:sldId id="337" r:id="rId11"/>
    <p:sldId id="338" r:id="rId12"/>
    <p:sldId id="335" r:id="rId13"/>
    <p:sldId id="339" r:id="rId14"/>
    <p:sldId id="340" r:id="rId15"/>
    <p:sldId id="32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B034"/>
    <a:srgbClr val="262626"/>
    <a:srgbClr val="0070C0"/>
    <a:srgbClr val="F5F5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6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942" y="228"/>
      </p:cViewPr>
      <p:guideLst>
        <p:guide orient="horz" pos="346"/>
        <p:guide orient="horz" pos="3997"/>
        <p:guide pos="537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77B4-E4B4-4D3C-A9C5-EB900FF3B15E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5EBB-275F-4C24-B082-C5EEF14355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449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515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092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914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55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18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29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98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2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887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71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3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302F-5E2D-4FF9-A986-02603DCE6FDA}" type="datetimeFigureOut">
              <a:rPr lang="zh-CN" altLang="en-US" smtClean="0"/>
              <a:pPr/>
              <a:t>2015/9/19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A248-7BE1-4335-B3FB-1E6869F2EC7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38937" y="414337"/>
            <a:ext cx="1762125" cy="523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1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991141" y="2699658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校友邦助推实践教育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72091" y="3734689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提升大学生职场能力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9741" y="5522195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校友邦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2592" y="5994406"/>
            <a:ext cx="257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www.xybsyw.com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4451" y="2716812"/>
            <a:ext cx="579549" cy="1361673"/>
            <a:chOff x="8564451" y="2716812"/>
            <a:chExt cx="579549" cy="1361673"/>
          </a:xfrm>
          <a:solidFill>
            <a:srgbClr val="3EB034"/>
          </a:solidFill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716812"/>
            <a:ext cx="5991142" cy="1361673"/>
            <a:chOff x="0" y="2716812"/>
            <a:chExt cx="5991142" cy="1361673"/>
          </a:xfrm>
          <a:solidFill>
            <a:srgbClr val="3EB034"/>
          </a:solidFill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716812"/>
              <a:ext cx="5991142" cy="993490"/>
            </a:xfrm>
            <a:prstGeom prst="rect">
              <a:avLst/>
            </a:prstGeom>
            <a:grpFill/>
            <a:ln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049" y="2861681"/>
              <a:ext cx="3294091" cy="5118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学校总账号操作手册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586" y="2787385"/>
            <a:ext cx="1224000" cy="1223998"/>
            <a:chOff x="222586" y="2787385"/>
            <a:chExt cx="1224000" cy="1223998"/>
          </a:xfrm>
        </p:grpSpPr>
        <p:sp>
          <p:nvSpPr>
            <p:cNvPr id="20" name="椭圆 19"/>
            <p:cNvSpPr/>
            <p:nvPr/>
          </p:nvSpPr>
          <p:spPr>
            <a:xfrm>
              <a:off x="222586" y="2787385"/>
              <a:ext cx="1224000" cy="1223998"/>
            </a:xfrm>
            <a:prstGeom prst="ellipse">
              <a:avLst/>
            </a:prstGeom>
            <a:solidFill>
              <a:srgbClr val="3EB03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46632" y="3034538"/>
              <a:ext cx="775907" cy="72969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4969" y="2787385"/>
            <a:ext cx="1224000" cy="1223998"/>
            <a:chOff x="1734969" y="2787385"/>
            <a:chExt cx="1224000" cy="1223998"/>
          </a:xfrm>
        </p:grpSpPr>
        <p:sp>
          <p:nvSpPr>
            <p:cNvPr id="27" name="椭圆 26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solidFill>
              <a:srgbClr val="3EB03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149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文本框 15"/>
          <p:cNvSpPr txBox="1"/>
          <p:nvPr/>
        </p:nvSpPr>
        <p:spPr>
          <a:xfrm>
            <a:off x="5686425" y="2296210"/>
            <a:ext cx="30226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6-2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实习计划录入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5986695" y="130492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06-2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" name="图片 24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27" y="1028701"/>
            <a:ext cx="5074199" cy="3981450"/>
          </a:xfrm>
          <a:prstGeom prst="rect">
            <a:avLst/>
          </a:prstGeom>
        </p:spPr>
      </p:pic>
      <p:pic>
        <p:nvPicPr>
          <p:cNvPr id="26" name="图片 25" descr="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207" y="3865053"/>
            <a:ext cx="3371493" cy="2011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文本框 15"/>
          <p:cNvSpPr txBox="1"/>
          <p:nvPr/>
        </p:nvSpPr>
        <p:spPr>
          <a:xfrm>
            <a:off x="5686425" y="2296210"/>
            <a:ext cx="30226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6-3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实习计划启动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5986695" y="130492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06-3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图片 11" descr="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50406"/>
            <a:ext cx="5389383" cy="3102494"/>
          </a:xfrm>
          <a:prstGeom prst="rect">
            <a:avLst/>
          </a:prstGeom>
        </p:spPr>
      </p:pic>
      <p:pic>
        <p:nvPicPr>
          <p:cNvPr id="14" name="图片 13" descr="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76" y="3867942"/>
            <a:ext cx="5324474" cy="2828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实习状态查看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338370" y="1295400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06-4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0" y="24771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6-4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950393"/>
            <a:ext cx="6038850" cy="3145736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" name="图片 22" descr="18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2775" y="3675739"/>
            <a:ext cx="5991225" cy="22555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500" y="38100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可以在实习状态栏指派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指导老师，也可以在选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择框中，根据实习状态、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专业、学生姓名查找学生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实习岗位审核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338370" y="1295400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06-5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0" y="24771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6-5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90500" y="3609975"/>
            <a:ext cx="2723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学生把岗位提交之后，可以在这里看到他们选择的企业和岗位。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具体工作可以由专业主任和指导老师审核，由他们判断是否通过。管理员账号可以看到全部学生的岗位审核状态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13" name="图片 12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7525" y="1208534"/>
            <a:ext cx="5934075" cy="344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通知公告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338370" y="1295400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06-6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0" y="24771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6-6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90500" y="3609975"/>
            <a:ext cx="272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管理员可以在此发布通知公告，也可以查看专业主任和指导老师所发的通知公告</a:t>
            </a:r>
            <a:endParaRPr lang="zh-CN" altLang="zh-CN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 descr="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8387" y="1085850"/>
            <a:ext cx="6008463" cy="3187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991142" y="3727456"/>
            <a:ext cx="2573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4451" y="2716812"/>
            <a:ext cx="579549" cy="1361673"/>
            <a:chOff x="8564451" y="2716812"/>
            <a:chExt cx="579549" cy="1361673"/>
          </a:xfrm>
          <a:solidFill>
            <a:srgbClr val="3EB034"/>
          </a:solidFill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716812"/>
            <a:ext cx="5991142" cy="1372087"/>
            <a:chOff x="0" y="2716812"/>
            <a:chExt cx="5991142" cy="1372087"/>
          </a:xfrm>
          <a:solidFill>
            <a:srgbClr val="3EB034"/>
          </a:solidFill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716812"/>
              <a:ext cx="5991142" cy="993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049" y="2861681"/>
              <a:ext cx="3294091" cy="6865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3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感谢各位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247352" y="3720144"/>
              <a:ext cx="2743788" cy="368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586" y="2787385"/>
            <a:ext cx="1224000" cy="1223998"/>
            <a:chOff x="222586" y="2787385"/>
            <a:chExt cx="1224000" cy="1223998"/>
          </a:xfrm>
        </p:grpSpPr>
        <p:sp>
          <p:nvSpPr>
            <p:cNvPr id="20" name="椭圆 19"/>
            <p:cNvSpPr/>
            <p:nvPr/>
          </p:nvSpPr>
          <p:spPr>
            <a:xfrm>
              <a:off x="222586" y="2787385"/>
              <a:ext cx="1224000" cy="1223998"/>
            </a:xfrm>
            <a:prstGeom prst="ellipse">
              <a:avLst/>
            </a:prstGeom>
            <a:solidFill>
              <a:srgbClr val="3EB03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46632" y="3034538"/>
              <a:ext cx="775907" cy="72969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4969" y="2787385"/>
            <a:ext cx="1224000" cy="1223998"/>
            <a:chOff x="1734969" y="2787385"/>
            <a:chExt cx="1224000" cy="1223998"/>
          </a:xfrm>
        </p:grpSpPr>
        <p:sp>
          <p:nvSpPr>
            <p:cNvPr id="27" name="椭圆 26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solidFill>
              <a:srgbClr val="3EB03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6010275" y="2724151"/>
            <a:ext cx="375285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服务中心电话：</a:t>
            </a:r>
            <a:endParaRPr lang="en-US" altLang="zh-CN" sz="1600" b="1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0579-</a:t>
            </a: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82069060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82722068   </a:t>
            </a:r>
            <a:endParaRPr lang="en-US" altLang="zh-CN" sz="1600" b="1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咨询QQ：</a:t>
            </a: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1074593895</a:t>
            </a:r>
          </a:p>
        </p:txBody>
      </p:sp>
    </p:spTree>
    <p:extLst>
      <p:ext uri="{BB962C8B-B14F-4D97-AF65-F5344CB8AC3E}">
        <p14:creationId xmlns="" xmlns:p14="http://schemas.microsoft.com/office/powerpoint/2010/main" val="16162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H="1">
            <a:off x="-26964" y="-6251"/>
            <a:ext cx="4635476" cy="6904592"/>
          </a:xfrm>
          <a:custGeom>
            <a:avLst/>
            <a:gdLst>
              <a:gd name="connsiteX0" fmla="*/ 0 w 4608514"/>
              <a:gd name="connsiteY0" fmla="*/ 6043981 h 6043981"/>
              <a:gd name="connsiteX1" fmla="*/ 2819212 w 4608514"/>
              <a:gd name="connsiteY1" fmla="*/ 0 h 6043981"/>
              <a:gd name="connsiteX2" fmla="*/ 4608514 w 4608514"/>
              <a:gd name="connsiteY2" fmla="*/ 0 h 6043981"/>
              <a:gd name="connsiteX3" fmla="*/ 1789302 w 4608514"/>
              <a:gd name="connsiteY3" fmla="*/ 6043981 h 6043981"/>
              <a:gd name="connsiteX4" fmla="*/ 0 w 4608514"/>
              <a:gd name="connsiteY4" fmla="*/ 6043981 h 6043981"/>
              <a:gd name="connsiteX0" fmla="*/ 0 w 4613184"/>
              <a:gd name="connsiteY0" fmla="*/ 6043981 h 6084322"/>
              <a:gd name="connsiteX1" fmla="*/ 2819212 w 4613184"/>
              <a:gd name="connsiteY1" fmla="*/ 0 h 6084322"/>
              <a:gd name="connsiteX2" fmla="*/ 4608514 w 4613184"/>
              <a:gd name="connsiteY2" fmla="*/ 0 h 6084322"/>
              <a:gd name="connsiteX3" fmla="*/ 4613184 w 4613184"/>
              <a:gd name="connsiteY3" fmla="*/ 6084322 h 6084322"/>
              <a:gd name="connsiteX4" fmla="*/ 0 w 4613184"/>
              <a:gd name="connsiteY4" fmla="*/ 6043981 h 6084322"/>
              <a:gd name="connsiteX0" fmla="*/ 0 w 4613184"/>
              <a:gd name="connsiteY0" fmla="*/ 6864251 h 6904592"/>
              <a:gd name="connsiteX1" fmla="*/ 3209177 w 4613184"/>
              <a:gd name="connsiteY1" fmla="*/ 0 h 6904592"/>
              <a:gd name="connsiteX2" fmla="*/ 4608514 w 4613184"/>
              <a:gd name="connsiteY2" fmla="*/ 820270 h 6904592"/>
              <a:gd name="connsiteX3" fmla="*/ 4613184 w 4613184"/>
              <a:gd name="connsiteY3" fmla="*/ 6904592 h 6904592"/>
              <a:gd name="connsiteX4" fmla="*/ 0 w 4613184"/>
              <a:gd name="connsiteY4" fmla="*/ 6864251 h 6904592"/>
              <a:gd name="connsiteX0" fmla="*/ 0 w 4635476"/>
              <a:gd name="connsiteY0" fmla="*/ 6864251 h 6904592"/>
              <a:gd name="connsiteX1" fmla="*/ 3209177 w 4635476"/>
              <a:gd name="connsiteY1" fmla="*/ 0 h 6904592"/>
              <a:gd name="connsiteX2" fmla="*/ 4635408 w 4635476"/>
              <a:gd name="connsiteY2" fmla="*/ 0 h 6904592"/>
              <a:gd name="connsiteX3" fmla="*/ 4613184 w 4635476"/>
              <a:gd name="connsiteY3" fmla="*/ 6904592 h 6904592"/>
              <a:gd name="connsiteX4" fmla="*/ 0 w 4635476"/>
              <a:gd name="connsiteY4" fmla="*/ 6864251 h 690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476" h="6904592">
                <a:moveTo>
                  <a:pt x="0" y="6864251"/>
                </a:moveTo>
                <a:lnTo>
                  <a:pt x="3209177" y="0"/>
                </a:lnTo>
                <a:lnTo>
                  <a:pt x="4635408" y="0"/>
                </a:lnTo>
                <a:cubicBezTo>
                  <a:pt x="4636965" y="2028107"/>
                  <a:pt x="4611627" y="4876485"/>
                  <a:pt x="4613184" y="6904592"/>
                </a:cubicBezTo>
                <a:lnTo>
                  <a:pt x="0" y="6864251"/>
                </a:lnTo>
                <a:close/>
              </a:path>
            </a:pathLst>
          </a:custGeom>
          <a:solidFill>
            <a:srgbClr val="3E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710771" y="3372027"/>
            <a:ext cx="828000" cy="828000"/>
            <a:chOff x="2405971" y="2838627"/>
            <a:chExt cx="828000" cy="828000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4091" y="5235640"/>
            <a:ext cx="828000" cy="828000"/>
            <a:chOff x="3563616" y="5254690"/>
            <a:chExt cx="828000" cy="82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63616" y="5254690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40609" y="5407080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37168" y="1645004"/>
            <a:ext cx="558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完善学校资料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66333" y="3416558"/>
            <a:ext cx="500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设置专业课程管理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14498" y="4311812"/>
            <a:ext cx="499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设置教职员工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95989" y="5273740"/>
            <a:ext cx="4414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实习功能管理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84249" y="654404"/>
            <a:ext cx="828000" cy="828000"/>
            <a:chOff x="1827149" y="1625954"/>
            <a:chExt cx="828000" cy="828000"/>
          </a:xfrm>
        </p:grpSpPr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84299" y="1559279"/>
            <a:ext cx="828000" cy="828000"/>
            <a:chOff x="1827149" y="1625954"/>
            <a:chExt cx="828000" cy="828000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1671" y="2448102"/>
            <a:ext cx="828000" cy="828000"/>
            <a:chOff x="2405971" y="2838627"/>
            <a:chExt cx="828000" cy="828000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58446" y="4305477"/>
            <a:ext cx="828000" cy="828000"/>
            <a:chOff x="2405971" y="2838627"/>
            <a:chExt cx="828000" cy="828000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16"/>
          <p:cNvSpPr txBox="1"/>
          <p:nvPr/>
        </p:nvSpPr>
        <p:spPr>
          <a:xfrm>
            <a:off x="2537118" y="778229"/>
            <a:ext cx="558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提交注册申请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20"/>
          <p:cNvSpPr txBox="1"/>
          <p:nvPr/>
        </p:nvSpPr>
        <p:spPr>
          <a:xfrm>
            <a:off x="3356758" y="2483108"/>
            <a:ext cx="500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设置组织机构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9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  <p:bldP spid="22" grpId="0"/>
      <p:bldP spid="23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5045" y="220027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4226203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提交注册申请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4641825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173266" y="339158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3887162" y="4797703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验证邮箱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96687" y="5832450"/>
            <a:ext cx="4663440" cy="108000"/>
            <a:chOff x="3649980" y="3375660"/>
            <a:chExt cx="4663440" cy="10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6687" y="5280000"/>
            <a:ext cx="4663440" cy="108000"/>
            <a:chOff x="3649980" y="3375660"/>
            <a:chExt cx="4663440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6"/>
          <p:cNvSpPr txBox="1"/>
          <p:nvPr/>
        </p:nvSpPr>
        <p:spPr>
          <a:xfrm>
            <a:off x="3896687" y="5350153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修改登陆密码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025" y="1168982"/>
            <a:ext cx="5295900" cy="297698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28" name="矩形 27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提交注册申请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55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  <p:bldP spid="11" grpId="0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完善学校资料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837" y="1095375"/>
            <a:ext cx="5721826" cy="3695700"/>
          </a:xfrm>
          <a:prstGeom prst="rect">
            <a:avLst/>
          </a:prstGeom>
        </p:spPr>
      </p:pic>
      <p:sp>
        <p:nvSpPr>
          <p:cNvPr id="29" name="文本框 4"/>
          <p:cNvSpPr txBox="1"/>
          <p:nvPr/>
        </p:nvSpPr>
        <p:spPr>
          <a:xfrm>
            <a:off x="405045" y="220027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173267" y="33915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设置组织机构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35650" y="3019930"/>
            <a:ext cx="269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添加专业时，会出现添加专业主任选项，需要完善教职员工后修改设置。</a:t>
            </a:r>
            <a:endParaRPr lang="en-US" altLang="zh-CN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871777"/>
            <a:ext cx="5372100" cy="3400196"/>
          </a:xfrm>
          <a:prstGeom prst="rect">
            <a:avLst/>
          </a:prstGeom>
        </p:spPr>
      </p:pic>
      <p:sp useBgFill="1">
        <p:nvSpPr>
          <p:cNvPr id="14" name="文本框 15"/>
          <p:cNvSpPr txBox="1"/>
          <p:nvPr/>
        </p:nvSpPr>
        <p:spPr>
          <a:xfrm>
            <a:off x="5686425" y="2296210"/>
            <a:ext cx="319087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THREE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5986695" y="130492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descr="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899" y="3838048"/>
            <a:ext cx="3276602" cy="2420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6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4"/>
          <p:cNvSpPr txBox="1"/>
          <p:nvPr/>
        </p:nvSpPr>
        <p:spPr>
          <a:xfrm>
            <a:off x="5986695" y="130492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17" name="文本框 15"/>
          <p:cNvSpPr txBox="1"/>
          <p:nvPr/>
        </p:nvSpPr>
        <p:spPr>
          <a:xfrm>
            <a:off x="5686425" y="2296210"/>
            <a:ext cx="30226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857375"/>
            <a:ext cx="5417344" cy="3467100"/>
          </a:xfrm>
          <a:prstGeom prst="rect">
            <a:avLst/>
          </a:prstGeom>
        </p:spPr>
      </p:pic>
      <p:pic>
        <p:nvPicPr>
          <p:cNvPr id="20" name="图片 19" descr="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231" y="3933825"/>
            <a:ext cx="3358392" cy="20955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22" name="矩形 21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设置专业课程管理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设置教职员工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338370" y="1295400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05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0" y="24771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FIVE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3485066"/>
            <a:ext cx="2905125" cy="2666238"/>
          </a:xfrm>
          <a:prstGeom prst="rect">
            <a:avLst/>
          </a:prstGeom>
        </p:spPr>
      </p:pic>
      <p:pic>
        <p:nvPicPr>
          <p:cNvPr id="14" name="图片 13" descr="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672" y="933450"/>
            <a:ext cx="5825006" cy="3714750"/>
          </a:xfrm>
          <a:prstGeom prst="rect">
            <a:avLst/>
          </a:prstGeom>
        </p:spPr>
      </p:pic>
      <p:pic>
        <p:nvPicPr>
          <p:cNvPr id="12" name="图片 11" descr="0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4825" y="3976625"/>
            <a:ext cx="3762376" cy="2463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实习功能管理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405045" y="220027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30" name="文本框 15"/>
          <p:cNvSpPr txBox="1"/>
          <p:nvPr/>
        </p:nvSpPr>
        <p:spPr>
          <a:xfrm>
            <a:off x="173267" y="3391585"/>
            <a:ext cx="28556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SIX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022600" y="8876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32161" y="4033611"/>
            <a:ext cx="2800961" cy="905651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797754" y="3459713"/>
            <a:ext cx="1957318" cy="984833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057900" y="1555751"/>
            <a:ext cx="1689395" cy="1806574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482022" y="3362325"/>
            <a:ext cx="2385628" cy="738738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972135" y="2628899"/>
            <a:ext cx="1812735" cy="1812735"/>
            <a:chOff x="3761296" y="1104900"/>
            <a:chExt cx="1549400" cy="1549400"/>
          </a:xfrm>
        </p:grpSpPr>
        <p:sp>
          <p:nvSpPr>
            <p:cNvPr id="15" name="椭圆 14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34"/>
            <p:cNvSpPr txBox="1"/>
            <p:nvPr/>
          </p:nvSpPr>
          <p:spPr>
            <a:xfrm>
              <a:off x="3761296" y="1528754"/>
              <a:ext cx="1549400" cy="81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实习功能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46861" y="1043412"/>
            <a:ext cx="1935189" cy="1295464"/>
            <a:chOff x="6352096" y="849600"/>
            <a:chExt cx="1549400" cy="1037208"/>
          </a:xfrm>
        </p:grpSpPr>
        <p:sp>
          <p:nvSpPr>
            <p:cNvPr id="20" name="椭圆 19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6352096" y="1094603"/>
              <a:ext cx="1549400" cy="51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学生资料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53081" y="1564566"/>
            <a:ext cx="1785619" cy="1195339"/>
            <a:chOff x="1277256" y="1121088"/>
            <a:chExt cx="1549400" cy="1037208"/>
          </a:xfrm>
        </p:grpSpPr>
        <p:sp>
          <p:nvSpPr>
            <p:cNvPr id="23" name="椭圆 22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43"/>
            <p:cNvSpPr txBox="1"/>
            <p:nvPr/>
          </p:nvSpPr>
          <p:spPr>
            <a:xfrm>
              <a:off x="1277256" y="1496195"/>
              <a:ext cx="1549400" cy="320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日志跟踪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00946" y="2809875"/>
            <a:ext cx="1843054" cy="1233788"/>
            <a:chOff x="7645400" y="1877556"/>
            <a:chExt cx="1549400" cy="1037208"/>
          </a:xfrm>
        </p:grpSpPr>
        <p:sp>
          <p:nvSpPr>
            <p:cNvPr id="26" name="椭圆 25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6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实习计划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录入和启动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982177" y="3841397"/>
            <a:ext cx="1980348" cy="1325695"/>
            <a:chOff x="5056696" y="2183559"/>
            <a:chExt cx="1549400" cy="1037208"/>
          </a:xfrm>
        </p:grpSpPr>
        <p:sp>
          <p:nvSpPr>
            <p:cNvPr id="43" name="椭圆 42"/>
            <p:cNvSpPr/>
            <p:nvPr/>
          </p:nvSpPr>
          <p:spPr>
            <a:xfrm>
              <a:off x="5312791" y="2183559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9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评价信息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67556" y="812091"/>
            <a:ext cx="1785619" cy="1195339"/>
            <a:chOff x="1277256" y="1121088"/>
            <a:chExt cx="1549400" cy="1037208"/>
          </a:xfrm>
        </p:grpSpPr>
        <p:sp>
          <p:nvSpPr>
            <p:cNvPr id="46" name="椭圆 45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3"/>
            <p:cNvSpPr txBox="1"/>
            <p:nvPr/>
          </p:nvSpPr>
          <p:spPr>
            <a:xfrm>
              <a:off x="1277256" y="1496195"/>
              <a:ext cx="1549400" cy="320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周志跟踪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44527" y="4533889"/>
            <a:ext cx="1856523" cy="1242804"/>
            <a:chOff x="5056696" y="2183559"/>
            <a:chExt cx="1549400" cy="1037208"/>
          </a:xfrm>
        </p:grpSpPr>
        <p:sp>
          <p:nvSpPr>
            <p:cNvPr id="52" name="椭圆 51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49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实习状态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3874861" y="2319111"/>
            <a:ext cx="2800961" cy="905651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5321754" y="4267200"/>
            <a:ext cx="631371" cy="1329872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5419725" y="1552575"/>
            <a:ext cx="406854" cy="1463222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572852" y="4730525"/>
            <a:ext cx="2046558" cy="1370018"/>
            <a:chOff x="5056696" y="2183559"/>
            <a:chExt cx="1549400" cy="1037208"/>
          </a:xfrm>
        </p:grpSpPr>
        <p:sp>
          <p:nvSpPr>
            <p:cNvPr id="40" name="椭圆 39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solidFill>
              <a:srgbClr val="3E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9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实习岗位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8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>
            <a:solidFill>
              <a:srgbClr val="3EB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4"/>
          <p:cNvSpPr txBox="1"/>
          <p:nvPr/>
        </p:nvSpPr>
        <p:spPr>
          <a:xfrm>
            <a:off x="5986695" y="1304925"/>
            <a:ext cx="244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 smtClean="0">
                <a:solidFill>
                  <a:srgbClr val="3EB0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06-1</a:t>
            </a:r>
            <a:endParaRPr lang="zh-CN" altLang="en-US" sz="7000" b="1" dirty="0">
              <a:solidFill>
                <a:srgbClr val="3EB0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 useBgFill="1">
        <p:nvSpPr>
          <p:cNvPr id="17" name="文本框 15"/>
          <p:cNvSpPr txBox="1"/>
          <p:nvPr/>
        </p:nvSpPr>
        <p:spPr>
          <a:xfrm>
            <a:off x="5686425" y="2296210"/>
            <a:ext cx="30226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EB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6-1</a:t>
            </a:r>
            <a:endParaRPr lang="zh-CN" altLang="en-US" sz="3600" b="1" dirty="0">
              <a:solidFill>
                <a:srgbClr val="3EB0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资料录入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75873" y="371475"/>
            <a:ext cx="588704" cy="58870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 32"/>
          <p:cNvSpPr>
            <a:spLocks noEditPoints="1"/>
          </p:cNvSpPr>
          <p:nvPr/>
        </p:nvSpPr>
        <p:spPr bwMode="auto">
          <a:xfrm>
            <a:off x="749956" y="499031"/>
            <a:ext cx="243847" cy="307091"/>
          </a:xfrm>
          <a:custGeom>
            <a:avLst/>
            <a:gdLst>
              <a:gd name="T0" fmla="*/ 153 w 155"/>
              <a:gd name="T1" fmla="*/ 31 h 197"/>
              <a:gd name="T2" fmla="*/ 124 w 155"/>
              <a:gd name="T3" fmla="*/ 2 h 197"/>
              <a:gd name="T4" fmla="*/ 120 w 155"/>
              <a:gd name="T5" fmla="*/ 0 h 197"/>
              <a:gd name="T6" fmla="*/ 6 w 155"/>
              <a:gd name="T7" fmla="*/ 0 h 197"/>
              <a:gd name="T8" fmla="*/ 0 w 155"/>
              <a:gd name="T9" fmla="*/ 7 h 197"/>
              <a:gd name="T10" fmla="*/ 0 w 155"/>
              <a:gd name="T11" fmla="*/ 190 h 197"/>
              <a:gd name="T12" fmla="*/ 6 w 155"/>
              <a:gd name="T13" fmla="*/ 197 h 197"/>
              <a:gd name="T14" fmla="*/ 148 w 155"/>
              <a:gd name="T15" fmla="*/ 197 h 197"/>
              <a:gd name="T16" fmla="*/ 155 w 155"/>
              <a:gd name="T17" fmla="*/ 190 h 197"/>
              <a:gd name="T18" fmla="*/ 155 w 155"/>
              <a:gd name="T19" fmla="*/ 35 h 197"/>
              <a:gd name="T20" fmla="*/ 153 w 155"/>
              <a:gd name="T21" fmla="*/ 31 h 197"/>
              <a:gd name="T22" fmla="*/ 13 w 155"/>
              <a:gd name="T23" fmla="*/ 183 h 197"/>
              <a:gd name="T24" fmla="*/ 13 w 155"/>
              <a:gd name="T25" fmla="*/ 14 h 197"/>
              <a:gd name="T26" fmla="*/ 116 w 155"/>
              <a:gd name="T27" fmla="*/ 14 h 197"/>
              <a:gd name="T28" fmla="*/ 116 w 155"/>
              <a:gd name="T29" fmla="*/ 35 h 197"/>
              <a:gd name="T30" fmla="*/ 120 w 155"/>
              <a:gd name="T31" fmla="*/ 39 h 197"/>
              <a:gd name="T32" fmla="*/ 142 w 155"/>
              <a:gd name="T33" fmla="*/ 39 h 197"/>
              <a:gd name="T34" fmla="*/ 142 w 155"/>
              <a:gd name="T35" fmla="*/ 183 h 197"/>
              <a:gd name="T36" fmla="*/ 13 w 155"/>
              <a:gd name="T37" fmla="*/ 1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5" h="197">
                <a:moveTo>
                  <a:pt x="153" y="31"/>
                </a:moveTo>
                <a:cubicBezTo>
                  <a:pt x="124" y="2"/>
                  <a:pt x="124" y="2"/>
                  <a:pt x="124" y="2"/>
                </a:cubicBezTo>
                <a:cubicBezTo>
                  <a:pt x="123" y="1"/>
                  <a:pt x="121" y="0"/>
                  <a:pt x="1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4"/>
                  <a:pt x="3" y="197"/>
                  <a:pt x="6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2" y="197"/>
                  <a:pt x="155" y="194"/>
                  <a:pt x="155" y="190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4" y="32"/>
                  <a:pt x="153" y="31"/>
                </a:cubicBezTo>
                <a:close/>
                <a:moveTo>
                  <a:pt x="13" y="183"/>
                </a:moveTo>
                <a:cubicBezTo>
                  <a:pt x="13" y="14"/>
                  <a:pt x="13" y="14"/>
                  <a:pt x="13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8"/>
                  <a:pt x="118" y="39"/>
                  <a:pt x="120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183"/>
                  <a:pt x="142" y="183"/>
                  <a:pt x="142" y="183"/>
                </a:cubicBezTo>
                <a:lnTo>
                  <a:pt x="13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9"/>
          <p:cNvSpPr>
            <a:spLocks/>
          </p:cNvSpPr>
          <p:nvPr/>
        </p:nvSpPr>
        <p:spPr bwMode="auto">
          <a:xfrm>
            <a:off x="847477" y="534989"/>
            <a:ext cx="55420" cy="70416"/>
          </a:xfrm>
          <a:custGeom>
            <a:avLst/>
            <a:gdLst>
              <a:gd name="T0" fmla="*/ 0 w 35"/>
              <a:gd name="T1" fmla="*/ 26 h 45"/>
              <a:gd name="T2" fmla="*/ 3 w 35"/>
              <a:gd name="T3" fmla="*/ 29 h 45"/>
              <a:gd name="T4" fmla="*/ 3 w 35"/>
              <a:gd name="T5" fmla="*/ 29 h 45"/>
              <a:gd name="T6" fmla="*/ 17 w 35"/>
              <a:gd name="T7" fmla="*/ 45 h 45"/>
              <a:gd name="T8" fmla="*/ 32 w 35"/>
              <a:gd name="T9" fmla="*/ 29 h 45"/>
              <a:gd name="T10" fmla="*/ 32 w 35"/>
              <a:gd name="T11" fmla="*/ 29 h 45"/>
              <a:gd name="T12" fmla="*/ 35 w 35"/>
              <a:gd name="T13" fmla="*/ 26 h 45"/>
              <a:gd name="T14" fmla="*/ 33 w 35"/>
              <a:gd name="T15" fmla="*/ 23 h 45"/>
              <a:gd name="T16" fmla="*/ 34 w 35"/>
              <a:gd name="T17" fmla="*/ 17 h 45"/>
              <a:gd name="T18" fmla="*/ 17 w 35"/>
              <a:gd name="T19" fmla="*/ 0 h 45"/>
              <a:gd name="T20" fmla="*/ 1 w 35"/>
              <a:gd name="T21" fmla="*/ 17 h 45"/>
              <a:gd name="T22" fmla="*/ 2 w 35"/>
              <a:gd name="T23" fmla="*/ 23 h 45"/>
              <a:gd name="T24" fmla="*/ 0 w 35"/>
              <a:gd name="T25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5">
                <a:moveTo>
                  <a:pt x="0" y="26"/>
                </a:moveTo>
                <a:cubicBezTo>
                  <a:pt x="0" y="28"/>
                  <a:pt x="1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7"/>
                  <a:pt x="10" y="45"/>
                  <a:pt x="17" y="45"/>
                </a:cubicBezTo>
                <a:cubicBezTo>
                  <a:pt x="25" y="45"/>
                  <a:pt x="31" y="37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5" y="28"/>
                  <a:pt x="35" y="26"/>
                </a:cubicBezTo>
                <a:cubicBezTo>
                  <a:pt x="35" y="25"/>
                  <a:pt x="34" y="24"/>
                  <a:pt x="33" y="23"/>
                </a:cubicBezTo>
                <a:cubicBezTo>
                  <a:pt x="34" y="21"/>
                  <a:pt x="34" y="19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1" y="8"/>
                  <a:pt x="1" y="17"/>
                </a:cubicBezTo>
                <a:cubicBezTo>
                  <a:pt x="1" y="19"/>
                  <a:pt x="1" y="21"/>
                  <a:pt x="2" y="23"/>
                </a:cubicBezTo>
                <a:cubicBezTo>
                  <a:pt x="1" y="24"/>
                  <a:pt x="0" y="25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789949" y="639987"/>
            <a:ext cx="153546" cy="45719"/>
          </a:xfrm>
          <a:custGeom>
            <a:avLst/>
            <a:gdLst>
              <a:gd name="T0" fmla="*/ 2 w 74"/>
              <a:gd name="T1" fmla="*/ 22 h 22"/>
              <a:gd name="T2" fmla="*/ 73 w 74"/>
              <a:gd name="T3" fmla="*/ 22 h 22"/>
              <a:gd name="T4" fmla="*/ 74 w 74"/>
              <a:gd name="T5" fmla="*/ 21 h 22"/>
              <a:gd name="T6" fmla="*/ 74 w 74"/>
              <a:gd name="T7" fmla="*/ 15 h 22"/>
              <a:gd name="T8" fmla="*/ 74 w 74"/>
              <a:gd name="T9" fmla="*/ 14 h 22"/>
              <a:gd name="T10" fmla="*/ 50 w 74"/>
              <a:gd name="T11" fmla="*/ 0 h 22"/>
              <a:gd name="T12" fmla="*/ 49 w 74"/>
              <a:gd name="T13" fmla="*/ 0 h 22"/>
              <a:gd name="T14" fmla="*/ 48 w 74"/>
              <a:gd name="T15" fmla="*/ 0 h 22"/>
              <a:gd name="T16" fmla="*/ 47 w 74"/>
              <a:gd name="T17" fmla="*/ 0 h 22"/>
              <a:gd name="T18" fmla="*/ 37 w 74"/>
              <a:gd name="T19" fmla="*/ 3 h 22"/>
              <a:gd name="T20" fmla="*/ 27 w 74"/>
              <a:gd name="T21" fmla="*/ 0 h 22"/>
              <a:gd name="T22" fmla="*/ 26 w 74"/>
              <a:gd name="T23" fmla="*/ 0 h 22"/>
              <a:gd name="T24" fmla="*/ 26 w 74"/>
              <a:gd name="T25" fmla="*/ 0 h 22"/>
              <a:gd name="T26" fmla="*/ 25 w 74"/>
              <a:gd name="T27" fmla="*/ 0 h 22"/>
              <a:gd name="T28" fmla="*/ 1 w 74"/>
              <a:gd name="T29" fmla="*/ 14 h 22"/>
              <a:gd name="T30" fmla="*/ 0 w 74"/>
              <a:gd name="T31" fmla="*/ 15 h 22"/>
              <a:gd name="T32" fmla="*/ 0 w 74"/>
              <a:gd name="T33" fmla="*/ 21 h 22"/>
              <a:gd name="T34" fmla="*/ 2 w 7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22">
                <a:moveTo>
                  <a:pt x="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4" y="21"/>
                  <a:pt x="74" y="21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4" y="14"/>
                  <a:pt x="74" y="14"/>
                </a:cubicBezTo>
                <a:cubicBezTo>
                  <a:pt x="67" y="7"/>
                  <a:pt x="59" y="3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5" y="2"/>
                  <a:pt x="41" y="3"/>
                  <a:pt x="37" y="3"/>
                </a:cubicBezTo>
                <a:cubicBezTo>
                  <a:pt x="34" y="3"/>
                  <a:pt x="30" y="2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6" y="2"/>
                  <a:pt x="8" y="7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2"/>
                  <a:pt x="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 descr="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6350"/>
            <a:ext cx="5533406" cy="2138033"/>
          </a:xfrm>
          <a:prstGeom prst="rect">
            <a:avLst/>
          </a:prstGeom>
        </p:spPr>
      </p:pic>
      <p:pic>
        <p:nvPicPr>
          <p:cNvPr id="25" name="图片 24" descr="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394" y="3632618"/>
            <a:ext cx="3281006" cy="2086917"/>
          </a:xfrm>
          <a:prstGeom prst="rect">
            <a:avLst/>
          </a:prstGeom>
        </p:spPr>
      </p:pic>
      <p:pic>
        <p:nvPicPr>
          <p:cNvPr id="26" name="图片 25" descr="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83" y="3515373"/>
            <a:ext cx="4876442" cy="2956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268</Words>
  <Application>Microsoft Office PowerPoint</Application>
  <PresentationFormat>全屏显示(4:3)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fangjs</cp:lastModifiedBy>
  <cp:revision>227</cp:revision>
  <dcterms:created xsi:type="dcterms:W3CDTF">2015-01-13T10:49:01Z</dcterms:created>
  <dcterms:modified xsi:type="dcterms:W3CDTF">2015-09-19T06:41:22Z</dcterms:modified>
</cp:coreProperties>
</file>